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81" r:id="rId3"/>
    <p:sldId id="1158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94856" y="2216031"/>
            <a:ext cx="8153400" cy="28623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6" descr="لعبة كرة رمي سلة لعبة أطفال تعلم التعليم ألوان الأطفال خارج متعة الذكاء  تطوير حديقة غرفة النزهات - AliExpre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/>
          <a:srcRect l="9592" t="1148" r="7942" b="7692"/>
          <a:stretch/>
        </p:blipFill>
        <p:spPr>
          <a:xfrm>
            <a:off x="1354973" y="1398575"/>
            <a:ext cx="6026728" cy="4601175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 rot="10800000">
            <a:off x="7747463" y="3582784"/>
            <a:ext cx="1072342" cy="615142"/>
          </a:xfrm>
          <a:prstGeom prst="rightArrow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069186" y="3674222"/>
            <a:ext cx="1986742" cy="36933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مثال على البطاقة 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260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قالب بطاقة المهام - صانع بطاقة المهام | StoryboardTha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" t="1401" r="50951" b="51593"/>
          <a:stretch/>
        </p:blipFill>
        <p:spPr bwMode="auto">
          <a:xfrm>
            <a:off x="7007628" y="2369977"/>
            <a:ext cx="4813070" cy="3907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قالب بطاقة المهام - صانع بطاقة المهام | StoryboardTha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39" t="2087" r="1700" b="51594"/>
          <a:stretch/>
        </p:blipFill>
        <p:spPr bwMode="auto">
          <a:xfrm>
            <a:off x="688596" y="2369977"/>
            <a:ext cx="5363069" cy="426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5303520" y="1307468"/>
            <a:ext cx="2585257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dirty="0" smtClean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بطاقات 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13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8</cp:revision>
  <dcterms:created xsi:type="dcterms:W3CDTF">2023-06-12T08:37:42Z</dcterms:created>
  <dcterms:modified xsi:type="dcterms:W3CDTF">2023-09-11T06:35:54Z</dcterms:modified>
</cp:coreProperties>
</file>